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396"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8T23:04:07.598" v="2274" actId="20577"/>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8T23:02:50.849" v="2273" actId="20577"/>
        <pc:sldMkLst>
          <pc:docMk/>
          <pc:sldMk cId="3742743098" sldId="747"/>
        </pc:sldMkLst>
        <pc:spChg chg="mod">
          <ac:chgData name="Graf Thomas, INI-NET-VNC-HCS" userId="487bc3e3-9ce7-4cdd-b7b4-8899ea88d289" providerId="ADAL" clId="{4E5CA7E2-08FA-4608-8DB9-AC00F21D1795}" dt="2024-03-18T23:02:50.849" v="2273"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8T23:04:07.598" v="2274"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8T23:04:07.598" v="2274"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1:16.801" v="2231" actId="313"/>
        <pc:sldMkLst>
          <pc:docMk/>
          <pc:sldMk cId="3640946536" sldId="2145706262"/>
        </pc:sldMkLst>
        <pc:spChg chg="add mod">
          <ac:chgData name="Graf Thomas, INI-NET-VNC-HCS" userId="487bc3e3-9ce7-4cdd-b7b4-8899ea88d289" providerId="ADAL" clId="{4E5CA7E2-08FA-4608-8DB9-AC00F21D1795}" dt="2024-03-17T23:31:16.801" v="2231" actId="313"/>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21.03.2024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March 21,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21.03.2024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21.03.2024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21.03.2024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21.03.2024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21.03.2024</a:t>
            </a:fld>
            <a:endParaRPr lang="en-GB"/>
          </a:p>
        </p:txBody>
      </p:sp>
      <p:sp>
        <p:nvSpPr>
          <p:cNvPr id="4"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21.03.2024</a:t>
            </a:fld>
            <a:endParaRPr lang="en-GB"/>
          </a:p>
        </p:txBody>
      </p:sp>
      <p:sp>
        <p:nvSpPr>
          <p:cNvPr id="3"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21.03.2024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21.03.2024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21.03.2024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21.03.2024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21.03.2024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21.03.2024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21.03.2024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21.03.2024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21.03.2024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1.emf"/><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3.sv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7.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8.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8.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a:t>19.03.2024</a:t>
            </a:r>
            <a:r>
              <a:rPr lang="de-CH" dirty="0"/>
              <a:t>,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Charter Aspect and Summary</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10662805" cy="4292543"/>
          </a:xfrm>
        </p:spPr>
        <p:txBody>
          <a:bodyPr>
            <a:noAutofit/>
          </a:bodyPr>
          <a:lstStyle/>
          <a:p>
            <a:pPr marL="0" indent="0">
              <a:buNone/>
            </a:pPr>
            <a:r>
              <a:rPr lang="en-US" sz="1700" b="1" dirty="0"/>
              <a:t>Status</a:t>
            </a:r>
          </a:p>
          <a:p>
            <a:pPr marL="285750" indent="-285750">
              <a:spcBef>
                <a:spcPts val="0"/>
              </a:spcBef>
              <a:spcAft>
                <a:spcPts val="300"/>
              </a:spcAft>
              <a:buFont typeface="Arial" panose="020B0604020202020204" pitchFamily="34" charset="0"/>
              <a:buChar char="•"/>
            </a:pPr>
            <a:r>
              <a:rPr lang="en-US" sz="1500" dirty="0"/>
              <a:t>BGP Monitoring Protocol is BGP Address Family agnostic. </a:t>
            </a:r>
            <a:r>
              <a:rPr lang="en-US" sz="1500" b="1" dirty="0"/>
              <a:t>Enables visibility in the SRv6 overlay BGP control plane.</a:t>
            </a:r>
          </a:p>
          <a:p>
            <a:pPr marL="285750" indent="-285750">
              <a:spcBef>
                <a:spcPts val="0"/>
              </a:spcBef>
              <a:spcAft>
                <a:spcPts val="300"/>
              </a:spcAft>
              <a:buFont typeface="Arial" panose="020B0604020202020204" pitchFamily="34" charset="0"/>
              <a:buChar char="•"/>
            </a:pPr>
            <a:r>
              <a:rPr lang="en-US" sz="1500" dirty="0">
                <a:hlinkClick r:id="rId2"/>
              </a:rPr>
              <a:t>RFC 9487 </a:t>
            </a:r>
            <a:r>
              <a:rPr lang="en-US" sz="1500" dirty="0"/>
              <a:t>adds SRv6 dimensions in IPFIX entities. </a:t>
            </a:r>
            <a:r>
              <a:rPr lang="en-US" sz="1500" b="1" dirty="0"/>
              <a:t>Enables visibility in the SRv6 data plane.</a:t>
            </a:r>
          </a:p>
          <a:p>
            <a:pPr marL="285750" indent="-285750">
              <a:spcBef>
                <a:spcPts val="0"/>
              </a:spcBef>
              <a:spcAft>
                <a:spcPts val="300"/>
              </a:spcAft>
              <a:buFont typeface="Arial" panose="020B0604020202020204" pitchFamily="34" charset="0"/>
              <a:buChar char="•"/>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marL="285750" indent="-285750">
              <a:spcBef>
                <a:spcPts val="0"/>
              </a:spcBef>
              <a:spcAft>
                <a:spcPts val="300"/>
              </a:spcAft>
              <a:buFont typeface="Arial" panose="020B0604020202020204" pitchFamily="34" charset="0"/>
              <a:buChar char="•"/>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a:spcBef>
                <a:spcPts val="1800"/>
              </a:spcBef>
            </a:pPr>
            <a:r>
              <a:rPr lang="en-US" sz="1700" b="1" dirty="0"/>
              <a:t>Charter Aspect</a:t>
            </a:r>
          </a:p>
          <a:p>
            <a:pPr>
              <a:spcBef>
                <a:spcPts val="0"/>
              </a:spcBef>
              <a:spcAft>
                <a:spcPts val="300"/>
              </a:spcAft>
            </a:pPr>
            <a:r>
              <a:rPr lang="en-US" sz="1500" b="1" dirty="0"/>
              <a:t>Scope: 		</a:t>
            </a:r>
            <a:r>
              <a:rPr lang="en-US" sz="1500" dirty="0"/>
              <a:t>SRv6 network management guidance: Configuration, </a:t>
            </a:r>
            <a:r>
              <a:rPr lang="en-US" sz="1500" b="1" dirty="0">
                <a:solidFill>
                  <a:srgbClr val="FF0000"/>
                </a:solidFill>
              </a:rPr>
              <a:t>observability, assurance, and performance 			optimization.</a:t>
            </a:r>
          </a:p>
          <a:p>
            <a:pPr>
              <a:spcBef>
                <a:spcPts val="0"/>
              </a:spcBef>
              <a:spcAft>
                <a:spcPts val="300"/>
              </a:spcAft>
            </a:pPr>
            <a:r>
              <a:rPr lang="en-US" sz="1500" b="1" dirty="0"/>
              <a:t>Key Deliverables: 	</a:t>
            </a:r>
            <a:r>
              <a:rPr lang="en-US" sz="1500" dirty="0"/>
              <a:t>SRv6 network management guidance for configuration, automation, </a:t>
            </a:r>
            <a:r>
              <a:rPr lang="en-US" sz="1500" b="1" dirty="0">
                <a:solidFill>
                  <a:srgbClr val="FF0000"/>
                </a:solidFill>
              </a:rPr>
              <a:t>observability, assurance, 			performance optimization, and troubleshooting.</a:t>
            </a:r>
          </a:p>
          <a:p>
            <a:pPr marL="0" indent="0">
              <a:spcBef>
                <a:spcPts val="18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contributes by not only outlining the use cases, objectives and specifying the requirements but also feedback on implementations. </a:t>
            </a:r>
            <a:endParaRPr lang="en-US" sz="1500" b="1" dirty="0">
              <a:solidFill>
                <a:srgbClr val="FF0000"/>
              </a:solidFill>
            </a:endParaRPr>
          </a:p>
        </p:txBody>
      </p:sp>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we would not deploy in production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4E5AFF-82D4-41E9-A844-AC77284E0AD4}">
  <ds:schemaRefs>
    <ds:schemaRef ds:uri="http://schemas.microsoft.com/office/2006/documentManagement/types"/>
    <ds:schemaRef ds:uri="http://schemas.microsoft.com/office/2006/metadata/properties"/>
    <ds:schemaRef ds:uri="3e5e162a-5953-4fde-83b3-9639e6ab13bb"/>
    <ds:schemaRef ds:uri="http://purl.org/dc/elements/1.1/"/>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s>
</ds:datastoreItem>
</file>

<file path=customXml/itemProps2.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F3BE7FE-F078-45E5-A4DB-1BE54006E469}">
  <ds:schemaRefs>
    <ds:schemaRef ds:uri="http://schemas.microsoft.com/sharepoint/v3/contenttype/forms"/>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2299</Words>
  <Application>Microsoft Office PowerPoint</Application>
  <PresentationFormat>Widescreen</PresentationFormat>
  <Paragraphs>266</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we would not deploy in production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Charter Aspect and Summary</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216</cp:revision>
  <dcterms:created xsi:type="dcterms:W3CDTF">2016-05-10T09:20:19Z</dcterms:created>
  <dcterms:modified xsi:type="dcterms:W3CDTF">2024-03-20T23:43:44Z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